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4" d="100"/>
          <a:sy n="104" d="100"/>
        </p:scale>
        <p:origin x="15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3608-29FB-1B31-8B12-825323F73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A10B8-52B5-2F40-AB08-F301A473C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AC2F-F5B4-6291-80A5-EC6EA62A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3A9D8-AF9A-266A-1963-2F477AD8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710C-A61A-EF68-2065-5A45F4D5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4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5657-FB96-8BCC-C8F5-AFA4BB68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F9675-ABBA-EE02-DE74-BFE12B026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5D9FC-5EEB-36CD-003B-4DDEF551F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A1F0E-23F2-3AC2-C968-F4AF567D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610FA-3B28-CA1E-1264-932C9E40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34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66EAF-AACB-AF6D-4BC6-F403EE75D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DCBAA-7AF7-9149-B503-288452D6C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B44E6-9F28-EA1B-769B-756AA7B0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3E2D7-B9D1-7086-A55C-53FDEF66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F64DB-81C1-7BCF-DD09-86277618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4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E7B2-BE86-C4CC-076F-7A8CF389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DA51E-FCF5-0DBE-1886-AFA4C63D6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BD99-3951-1917-1454-8AA9535C6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3402B-B215-9FDB-D09D-4710823F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124E-6B19-5DB8-0164-24C65328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AD45-D10D-A6C4-EBA2-77201968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248AD-0C36-69FE-C91D-7C0A2EE2B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3730E-4E16-D2E7-B264-22AD5AEB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2AC7B-1707-C45C-5D39-B202CB8A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66091-CDE3-BC25-D7DE-7190CCE0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08B9-BC68-70D7-17B1-13C1A40E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AF5D2-6668-8A84-8244-6DDE4A76F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6C2B0-5FE9-1409-85A2-1DB8AADBC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8CA1F-F4BF-CF36-28E8-471B9839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04BA3-AFB7-47C1-7591-5EA1B4A9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CCCFF-00B5-B293-4CEE-C0C7E415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9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AAD5-C4C9-5D1C-F1B2-E4AEBD9A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C317B-A76D-A2BF-90CF-C078DD6D7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8FFF1-BCCE-FDED-9F21-9D1A46E59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59828-197D-0EC0-0921-C8A5597C0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AFB13-A7C2-7EEB-D95E-A5A9D0E94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BD6331-2375-1C46-31EB-0512B44FA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A43495-6F6E-7D80-4686-91A7E374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16181-92CE-CD72-6DEE-861B3FCFE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7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E9F0B-91BC-FAD3-09C9-3BD801AF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42BF1-4B60-7D35-6434-3EBDCF7F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10F6C-9EED-BCE3-7BFA-6F11AC90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DCBD9-6FC9-2A1D-B727-EAC7F4BE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95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BD4ADB-DF3B-DDDF-CF17-B82F7843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77A68-D89A-8471-9721-7528E71D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7CCBF-EBAE-C56E-2678-1A7B2CCB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9DB1-84BD-4740-8990-F404D423D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DC78-E4CF-AEAC-A875-A6120EA09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8D2BB-5768-E5A7-3B0B-C2C3B0E8C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A6D2E-4263-5E89-C5A8-7BC0BDEA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1CE0F-AFC2-ACB8-BEFF-E5351D82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94084-EFE3-1F3E-D941-8C3DD145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93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DC22-CA6C-1F53-4AA5-14E3B592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DF9870-D069-3C70-FDAF-8F30DA03F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206C-BA16-CFD3-53A4-6CCE167D4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CBA7B-7041-D045-CF8F-0BF8FF6A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26088-9641-FD56-8E80-3939C5B8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A200A-FE31-04A6-6B70-8B92FD06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7A56E-5E13-0E4E-C16A-EC3BF5DA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940DF-F132-07A1-84EB-E0CA8B155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BA103-C9C9-1381-C669-7379CD36C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C4955F-42DB-E143-9363-9D8D01D9020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61DE-67AC-F3C1-674E-AA5A945B3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E2F93-46D2-8F36-B26D-743141BFD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5B2628-2359-3B43-AEEA-2A544319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0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benches in a park&#10;&#10;AI-generated content may be incorrect.">
            <a:extLst>
              <a:ext uri="{FF2B5EF4-FFF2-40B4-BE49-F238E27FC236}">
                <a16:creationId xmlns:a16="http://schemas.microsoft.com/office/drawing/2014/main" id="{2ED50EEC-6849-5ABF-8A82-CD0A09C96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 pressure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542506"/>
            <a:ext cx="12186985" cy="5770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F3D727-45A8-D84D-D2C6-03FD14188E10}"/>
              </a:ext>
            </a:extLst>
          </p:cNvPr>
          <p:cNvSpPr/>
          <p:nvPr/>
        </p:nvSpPr>
        <p:spPr>
          <a:xfrm>
            <a:off x="-1" y="350491"/>
            <a:ext cx="6200384" cy="1490597"/>
          </a:xfrm>
          <a:prstGeom prst="rect">
            <a:avLst/>
          </a:prstGeom>
          <a:solidFill>
            <a:schemeClr val="accent1">
              <a:alpha val="63091"/>
            </a:schemeClr>
          </a:solidFill>
          <a:effectLst>
            <a:softEdge rad="33774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80F46-391C-3559-7030-520466283287}"/>
              </a:ext>
            </a:extLst>
          </p:cNvPr>
          <p:cNvSpPr txBox="1"/>
          <p:nvPr/>
        </p:nvSpPr>
        <p:spPr>
          <a:xfrm>
            <a:off x="212943" y="642714"/>
            <a:ext cx="61001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spc="270" dirty="0">
                <a:solidFill>
                  <a:schemeClr val="bg1"/>
                </a:solidFill>
                <a:latin typeface="Gill Sans MT" panose="020B0502020104020203" pitchFamily="34" charset="77"/>
              </a:rPr>
              <a:t>Analyzing Unstructured Text </a:t>
            </a:r>
          </a:p>
          <a:p>
            <a:r>
              <a:rPr lang="en-US" sz="2400" b="1" spc="270" dirty="0">
                <a:solidFill>
                  <a:schemeClr val="bg1"/>
                </a:solidFill>
                <a:latin typeface="Gill Sans MT" panose="020B0502020104020203" pitchFamily="34" charset="77"/>
              </a:rPr>
              <a:t>with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54102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F3956-D745-4669-98E4-1B146EC08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on benches in a park&#10;&#10;AI-generated content may be incorrect.">
            <a:extLst>
              <a:ext uri="{FF2B5EF4-FFF2-40B4-BE49-F238E27FC236}">
                <a16:creationId xmlns:a16="http://schemas.microsoft.com/office/drawing/2014/main" id="{E52E55D7-44E0-66E8-AA56-A92C9C1F8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542506"/>
            <a:ext cx="12186985" cy="5770612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C0FB20-4775-0640-C2D4-B3C753B4395A}"/>
              </a:ext>
            </a:extLst>
          </p:cNvPr>
          <p:cNvSpPr/>
          <p:nvPr/>
        </p:nvSpPr>
        <p:spPr>
          <a:xfrm>
            <a:off x="0" y="542506"/>
            <a:ext cx="12192000" cy="578655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AF9D29-DC1E-FEF2-06DA-8DC8B392E485}"/>
              </a:ext>
            </a:extLst>
          </p:cNvPr>
          <p:cNvCxnSpPr/>
          <p:nvPr/>
        </p:nvCxnSpPr>
        <p:spPr>
          <a:xfrm>
            <a:off x="400831" y="1942857"/>
            <a:ext cx="112984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EBCC04-D529-CE32-451E-28EA17115CB0}"/>
              </a:ext>
            </a:extLst>
          </p:cNvPr>
          <p:cNvCxnSpPr/>
          <p:nvPr/>
        </p:nvCxnSpPr>
        <p:spPr>
          <a:xfrm>
            <a:off x="400831" y="4951657"/>
            <a:ext cx="112984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3A82A0A-C992-1D51-C6E6-AF8E0721A2B4}"/>
              </a:ext>
            </a:extLst>
          </p:cNvPr>
          <p:cNvSpPr/>
          <p:nvPr/>
        </p:nvSpPr>
        <p:spPr>
          <a:xfrm>
            <a:off x="283081" y="1786282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60B0A6-4776-D37B-89D6-809AE013944E}"/>
              </a:ext>
            </a:extLst>
          </p:cNvPr>
          <p:cNvSpPr/>
          <p:nvPr/>
        </p:nvSpPr>
        <p:spPr>
          <a:xfrm>
            <a:off x="1336900" y="1775077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B9F7D8-059B-3100-7DDE-C06CD8C2A574}"/>
              </a:ext>
            </a:extLst>
          </p:cNvPr>
          <p:cNvSpPr/>
          <p:nvPr/>
        </p:nvSpPr>
        <p:spPr>
          <a:xfrm>
            <a:off x="4572772" y="1775077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BF76A3-52E6-1504-785C-B9D8BC1707BF}"/>
              </a:ext>
            </a:extLst>
          </p:cNvPr>
          <p:cNvSpPr/>
          <p:nvPr/>
        </p:nvSpPr>
        <p:spPr>
          <a:xfrm>
            <a:off x="11420457" y="1786282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7ED2B-D716-BDC6-86FB-26A7F76C769C}"/>
              </a:ext>
            </a:extLst>
          </p:cNvPr>
          <p:cNvSpPr txBox="1"/>
          <p:nvPr/>
        </p:nvSpPr>
        <p:spPr>
          <a:xfrm>
            <a:off x="10976308" y="836591"/>
            <a:ext cx="904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lunch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AD702-5014-4393-1AB8-98FAC04EF8FB}"/>
              </a:ext>
            </a:extLst>
          </p:cNvPr>
          <p:cNvSpPr txBox="1"/>
          <p:nvPr/>
        </p:nvSpPr>
        <p:spPr>
          <a:xfrm>
            <a:off x="450980" y="653163"/>
            <a:ext cx="904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rapid intro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1D98EB-6981-1ECB-B4D2-52A921020C15}"/>
              </a:ext>
            </a:extLst>
          </p:cNvPr>
          <p:cNvSpPr txBox="1"/>
          <p:nvPr/>
        </p:nvSpPr>
        <p:spPr>
          <a:xfrm>
            <a:off x="2251842" y="653163"/>
            <a:ext cx="2831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webscraping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what are APIs?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F25B32-4EE5-D1E5-91C2-525503A90D11}"/>
              </a:ext>
            </a:extLst>
          </p:cNvPr>
          <p:cNvSpPr txBox="1"/>
          <p:nvPr/>
        </p:nvSpPr>
        <p:spPr>
          <a:xfrm>
            <a:off x="2271452" y="2289037"/>
            <a:ext cx="21217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earthquake feeds</a:t>
            </a:r>
          </a:p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air quality data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18EA18-7859-975E-5AB2-0EFA49903750}"/>
              </a:ext>
            </a:extLst>
          </p:cNvPr>
          <p:cNvCxnSpPr>
            <a:cxnSpLocks/>
          </p:cNvCxnSpPr>
          <p:nvPr/>
        </p:nvCxnSpPr>
        <p:spPr>
          <a:xfrm>
            <a:off x="2357488" y="1407815"/>
            <a:ext cx="0" cy="445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9F7D65-B478-08B1-46C1-1AE732FB8028}"/>
              </a:ext>
            </a:extLst>
          </p:cNvPr>
          <p:cNvCxnSpPr>
            <a:cxnSpLocks/>
          </p:cNvCxnSpPr>
          <p:nvPr/>
        </p:nvCxnSpPr>
        <p:spPr>
          <a:xfrm>
            <a:off x="4320891" y="1989164"/>
            <a:ext cx="0" cy="3897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213A56-9746-D6F4-66E0-BEA7E7FDC332}"/>
              </a:ext>
            </a:extLst>
          </p:cNvPr>
          <p:cNvCxnSpPr>
            <a:cxnSpLocks/>
          </p:cNvCxnSpPr>
          <p:nvPr/>
        </p:nvCxnSpPr>
        <p:spPr>
          <a:xfrm>
            <a:off x="11577032" y="1223022"/>
            <a:ext cx="0" cy="511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D8D606-1A7F-F751-C195-BE1D571829D8}"/>
              </a:ext>
            </a:extLst>
          </p:cNvPr>
          <p:cNvCxnSpPr>
            <a:cxnSpLocks/>
          </p:cNvCxnSpPr>
          <p:nvPr/>
        </p:nvCxnSpPr>
        <p:spPr>
          <a:xfrm>
            <a:off x="660012" y="1407815"/>
            <a:ext cx="0" cy="445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6555B584-AA58-7E69-54B8-B3A9AFE25C35}"/>
              </a:ext>
            </a:extLst>
          </p:cNvPr>
          <p:cNvSpPr/>
          <p:nvPr/>
        </p:nvSpPr>
        <p:spPr>
          <a:xfrm>
            <a:off x="774271" y="1777179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412017-C70C-E250-9A31-032886E380C3}"/>
              </a:ext>
            </a:extLst>
          </p:cNvPr>
          <p:cNvCxnSpPr>
            <a:cxnSpLocks/>
          </p:cNvCxnSpPr>
          <p:nvPr/>
        </p:nvCxnSpPr>
        <p:spPr>
          <a:xfrm>
            <a:off x="1249966" y="1997532"/>
            <a:ext cx="0" cy="3395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5066B40-3A18-928A-4C18-BA91A3F6EFAA}"/>
              </a:ext>
            </a:extLst>
          </p:cNvPr>
          <p:cNvSpPr txBox="1"/>
          <p:nvPr/>
        </p:nvSpPr>
        <p:spPr>
          <a:xfrm>
            <a:off x="136106" y="2297405"/>
            <a:ext cx="1432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GitHub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CF064A-0676-0487-202F-39B8F7DCFF4B}"/>
              </a:ext>
            </a:extLst>
          </p:cNvPr>
          <p:cNvSpPr txBox="1"/>
          <p:nvPr/>
        </p:nvSpPr>
        <p:spPr>
          <a:xfrm>
            <a:off x="3935553" y="666978"/>
            <a:ext cx="2831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python libraries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keys, authentication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7CC8A4-9097-9224-5DEC-0BA0651C456B}"/>
              </a:ext>
            </a:extLst>
          </p:cNvPr>
          <p:cNvCxnSpPr>
            <a:cxnSpLocks/>
          </p:cNvCxnSpPr>
          <p:nvPr/>
        </p:nvCxnSpPr>
        <p:spPr>
          <a:xfrm>
            <a:off x="4032907" y="1444935"/>
            <a:ext cx="0" cy="445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7FB3A65-80B7-3B14-63F9-D7430A8903EC}"/>
              </a:ext>
            </a:extLst>
          </p:cNvPr>
          <p:cNvSpPr/>
          <p:nvPr/>
        </p:nvSpPr>
        <p:spPr>
          <a:xfrm>
            <a:off x="11452154" y="4795082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58890-5A6D-419B-4F83-6B3F734C5914}"/>
              </a:ext>
            </a:extLst>
          </p:cNvPr>
          <p:cNvSpPr txBox="1"/>
          <p:nvPr/>
        </p:nvSpPr>
        <p:spPr>
          <a:xfrm>
            <a:off x="4816011" y="2297405"/>
            <a:ext cx="2612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understanding JSON 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&amp; XML responses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5B5A61-3ABF-7264-6EFD-2B13A2A50131}"/>
              </a:ext>
            </a:extLst>
          </p:cNvPr>
          <p:cNvCxnSpPr>
            <a:cxnSpLocks/>
          </p:cNvCxnSpPr>
          <p:nvPr/>
        </p:nvCxnSpPr>
        <p:spPr>
          <a:xfrm>
            <a:off x="5759120" y="1997532"/>
            <a:ext cx="0" cy="3395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93B1AFA9-8311-9C6E-7865-2B35A1C29C0A}"/>
              </a:ext>
            </a:extLst>
          </p:cNvPr>
          <p:cNvSpPr/>
          <p:nvPr/>
        </p:nvSpPr>
        <p:spPr>
          <a:xfrm>
            <a:off x="7754740" y="1775077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FC51B2-4A2C-D208-33AE-0F90865BF447}"/>
              </a:ext>
            </a:extLst>
          </p:cNvPr>
          <p:cNvSpPr txBox="1"/>
          <p:nvPr/>
        </p:nvSpPr>
        <p:spPr>
          <a:xfrm>
            <a:off x="5949751" y="2470515"/>
            <a:ext cx="23810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</a:rPr>
              <a:t>statbel </a:t>
            </a:r>
            <a:endParaRPr lang="en-US" sz="2000" dirty="0">
              <a:solidFill>
                <a:srgbClr val="0070C0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openData </a:t>
            </a:r>
          </a:p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Brussels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233DF6-E830-E294-8057-AB9DC6C84BE2}"/>
              </a:ext>
            </a:extLst>
          </p:cNvPr>
          <p:cNvCxnSpPr>
            <a:cxnSpLocks/>
          </p:cNvCxnSpPr>
          <p:nvPr/>
        </p:nvCxnSpPr>
        <p:spPr>
          <a:xfrm>
            <a:off x="8270161" y="1997532"/>
            <a:ext cx="0" cy="4999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86D56F4-802D-78A9-74F9-DD7A522767EF}"/>
              </a:ext>
            </a:extLst>
          </p:cNvPr>
          <p:cNvCxnSpPr>
            <a:cxnSpLocks/>
          </p:cNvCxnSpPr>
          <p:nvPr/>
        </p:nvCxnSpPr>
        <p:spPr>
          <a:xfrm>
            <a:off x="8987108" y="1997532"/>
            <a:ext cx="0" cy="49992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37753D6-AA99-6174-E0C5-9D47E6262745}"/>
              </a:ext>
            </a:extLst>
          </p:cNvPr>
          <p:cNvSpPr txBox="1"/>
          <p:nvPr/>
        </p:nvSpPr>
        <p:spPr>
          <a:xfrm>
            <a:off x="8013348" y="2460520"/>
            <a:ext cx="2612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food inspection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9431D6-D250-4FC3-06B2-C38B37F52573}"/>
              </a:ext>
            </a:extLst>
          </p:cNvPr>
          <p:cNvSpPr txBox="1"/>
          <p:nvPr/>
        </p:nvSpPr>
        <p:spPr>
          <a:xfrm>
            <a:off x="8740932" y="826638"/>
            <a:ext cx="283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beautifulSoup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B914B6D-7E29-E143-C2B5-AABB54D3BC79}"/>
              </a:ext>
            </a:extLst>
          </p:cNvPr>
          <p:cNvCxnSpPr>
            <a:cxnSpLocks/>
          </p:cNvCxnSpPr>
          <p:nvPr/>
        </p:nvCxnSpPr>
        <p:spPr>
          <a:xfrm>
            <a:off x="8819560" y="1337744"/>
            <a:ext cx="0" cy="5310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2BF4E31B-EE37-3185-391D-FB555314FDDF}"/>
              </a:ext>
            </a:extLst>
          </p:cNvPr>
          <p:cNvSpPr/>
          <p:nvPr/>
        </p:nvSpPr>
        <p:spPr>
          <a:xfrm>
            <a:off x="305857" y="4806287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79EDE37-9C4D-FC5D-1602-3296C111826D}"/>
              </a:ext>
            </a:extLst>
          </p:cNvPr>
          <p:cNvSpPr/>
          <p:nvPr/>
        </p:nvSpPr>
        <p:spPr>
          <a:xfrm>
            <a:off x="1965595" y="4795082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9BB7CC1-D3B7-96C9-365B-7D3DE4A11297}"/>
              </a:ext>
            </a:extLst>
          </p:cNvPr>
          <p:cNvSpPr/>
          <p:nvPr/>
        </p:nvSpPr>
        <p:spPr>
          <a:xfrm>
            <a:off x="4257628" y="4792431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F1454A-B1D3-9ADA-96FC-D01974A3E852}"/>
              </a:ext>
            </a:extLst>
          </p:cNvPr>
          <p:cNvSpPr txBox="1"/>
          <p:nvPr/>
        </p:nvSpPr>
        <p:spPr>
          <a:xfrm>
            <a:off x="605888" y="3697075"/>
            <a:ext cx="27264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Semi-structured 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data (text)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DE59D3-4431-3690-14D8-D5170CC93AA7}"/>
              </a:ext>
            </a:extLst>
          </p:cNvPr>
          <p:cNvSpPr txBox="1"/>
          <p:nvPr/>
        </p:nvSpPr>
        <p:spPr>
          <a:xfrm>
            <a:off x="636804" y="5330935"/>
            <a:ext cx="1267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examples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F493A58-D863-7574-BDD9-B6439699B372}"/>
              </a:ext>
            </a:extLst>
          </p:cNvPr>
          <p:cNvCxnSpPr>
            <a:cxnSpLocks/>
          </p:cNvCxnSpPr>
          <p:nvPr/>
        </p:nvCxnSpPr>
        <p:spPr>
          <a:xfrm>
            <a:off x="1831648" y="5031062"/>
            <a:ext cx="0" cy="3897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81E39C-7752-4379-262D-D519A66E784C}"/>
              </a:ext>
            </a:extLst>
          </p:cNvPr>
          <p:cNvCxnSpPr>
            <a:cxnSpLocks/>
          </p:cNvCxnSpPr>
          <p:nvPr/>
        </p:nvCxnSpPr>
        <p:spPr>
          <a:xfrm>
            <a:off x="660894" y="4361275"/>
            <a:ext cx="0" cy="445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1BAAC88-FC2E-B1F7-8366-0A0558EA33EC}"/>
              </a:ext>
            </a:extLst>
          </p:cNvPr>
          <p:cNvSpPr txBox="1"/>
          <p:nvPr/>
        </p:nvSpPr>
        <p:spPr>
          <a:xfrm>
            <a:off x="2456294" y="3997087"/>
            <a:ext cx="2221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basic exploration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count frequencies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B688CF-9900-CDD0-BE7A-FD545F2F8D77}"/>
              </a:ext>
            </a:extLst>
          </p:cNvPr>
          <p:cNvSpPr txBox="1"/>
          <p:nvPr/>
        </p:nvSpPr>
        <p:spPr>
          <a:xfrm>
            <a:off x="2437787" y="5372490"/>
            <a:ext cx="1721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311 requests Philadelphia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AA2BD37-C7EA-4B40-6A35-5DDB6ABA60EC}"/>
              </a:ext>
            </a:extLst>
          </p:cNvPr>
          <p:cNvCxnSpPr>
            <a:cxnSpLocks/>
          </p:cNvCxnSpPr>
          <p:nvPr/>
        </p:nvCxnSpPr>
        <p:spPr>
          <a:xfrm>
            <a:off x="4152292" y="5063635"/>
            <a:ext cx="0" cy="3897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62DD41-9580-C51C-C25F-D9DBB7C6BB93}"/>
              </a:ext>
            </a:extLst>
          </p:cNvPr>
          <p:cNvCxnSpPr>
            <a:cxnSpLocks/>
          </p:cNvCxnSpPr>
          <p:nvPr/>
        </p:nvCxnSpPr>
        <p:spPr>
          <a:xfrm>
            <a:off x="2462411" y="4616354"/>
            <a:ext cx="0" cy="266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10B2D3B-FCA4-91D3-7048-80FEEC8C82C1}"/>
              </a:ext>
            </a:extLst>
          </p:cNvPr>
          <p:cNvSpPr txBox="1"/>
          <p:nvPr/>
        </p:nvSpPr>
        <p:spPr>
          <a:xfrm>
            <a:off x="4586453" y="3720409"/>
            <a:ext cx="12941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</a:rPr>
              <a:t>word polarity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9EE215-33A9-685D-4AE2-B9C12D2838FF}"/>
              </a:ext>
            </a:extLst>
          </p:cNvPr>
          <p:cNvSpPr txBox="1"/>
          <p:nvPr/>
        </p:nvSpPr>
        <p:spPr>
          <a:xfrm>
            <a:off x="5661874" y="4017416"/>
            <a:ext cx="12941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  <a:cs typeface="Courier New" panose="02070309020205020404" pitchFamily="49" charset="0"/>
              </a:rPr>
              <a:t>LLMs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D34E87-5FD4-078F-EE09-9466572D5442}"/>
              </a:ext>
            </a:extLst>
          </p:cNvPr>
          <p:cNvSpPr txBox="1"/>
          <p:nvPr/>
        </p:nvSpPr>
        <p:spPr>
          <a:xfrm>
            <a:off x="4437771" y="5364858"/>
            <a:ext cx="1721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textblob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distilbert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4688801-4A53-B73A-A6AE-95962C282468}"/>
              </a:ext>
            </a:extLst>
          </p:cNvPr>
          <p:cNvCxnSpPr>
            <a:cxnSpLocks/>
          </p:cNvCxnSpPr>
          <p:nvPr/>
        </p:nvCxnSpPr>
        <p:spPr>
          <a:xfrm>
            <a:off x="4669793" y="4429715"/>
            <a:ext cx="0" cy="431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6001A47-FD8D-C2C8-3DFF-585C2DC3DCFC}"/>
              </a:ext>
            </a:extLst>
          </p:cNvPr>
          <p:cNvCxnSpPr>
            <a:cxnSpLocks/>
          </p:cNvCxnSpPr>
          <p:nvPr/>
        </p:nvCxnSpPr>
        <p:spPr>
          <a:xfrm>
            <a:off x="5761051" y="4450743"/>
            <a:ext cx="0" cy="431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F3786A-DD10-F944-4D3C-1C820C2761F0}"/>
              </a:ext>
            </a:extLst>
          </p:cNvPr>
          <p:cNvCxnSpPr>
            <a:cxnSpLocks/>
          </p:cNvCxnSpPr>
          <p:nvPr/>
        </p:nvCxnSpPr>
        <p:spPr>
          <a:xfrm>
            <a:off x="6159733" y="5018093"/>
            <a:ext cx="0" cy="3897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E7976D97-AEFE-7BD2-CC51-E328EC67BC92}"/>
              </a:ext>
            </a:extLst>
          </p:cNvPr>
          <p:cNvSpPr/>
          <p:nvPr/>
        </p:nvSpPr>
        <p:spPr>
          <a:xfrm>
            <a:off x="6380827" y="4792431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7091498-2329-106C-A6EC-2728A5D3BF3B}"/>
              </a:ext>
            </a:extLst>
          </p:cNvPr>
          <p:cNvSpPr/>
          <p:nvPr/>
        </p:nvSpPr>
        <p:spPr>
          <a:xfrm>
            <a:off x="7427828" y="4792431"/>
            <a:ext cx="313150" cy="3131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0BCEE80-A435-E189-FF04-A2F22049EAD3}"/>
              </a:ext>
            </a:extLst>
          </p:cNvPr>
          <p:cNvSpPr txBox="1"/>
          <p:nvPr/>
        </p:nvSpPr>
        <p:spPr>
          <a:xfrm>
            <a:off x="7096819" y="3661933"/>
            <a:ext cx="15058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  <a:cs typeface="Courier New" panose="02070309020205020404" pitchFamily="49" charset="0"/>
              </a:rPr>
              <a:t>emotions from google reviews 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513AA9D-EB72-20BE-6A91-AB260DE369A0}"/>
              </a:ext>
            </a:extLst>
          </p:cNvPr>
          <p:cNvCxnSpPr>
            <a:cxnSpLocks/>
          </p:cNvCxnSpPr>
          <p:nvPr/>
        </p:nvCxnSpPr>
        <p:spPr>
          <a:xfrm>
            <a:off x="7142258" y="4594969"/>
            <a:ext cx="0" cy="277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ED37897-0AEB-E294-E432-B90D1C7C49C9}"/>
              </a:ext>
            </a:extLst>
          </p:cNvPr>
          <p:cNvSpPr txBox="1"/>
          <p:nvPr/>
        </p:nvSpPr>
        <p:spPr>
          <a:xfrm>
            <a:off x="5662754" y="5364858"/>
            <a:ext cx="172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roberta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CD9A052-3C96-DCC9-5CD5-480A41A58441}"/>
              </a:ext>
            </a:extLst>
          </p:cNvPr>
          <p:cNvCxnSpPr>
            <a:cxnSpLocks/>
          </p:cNvCxnSpPr>
          <p:nvPr/>
        </p:nvCxnSpPr>
        <p:spPr>
          <a:xfrm>
            <a:off x="7333917" y="5052502"/>
            <a:ext cx="0" cy="3897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AA2519F-4295-1E60-C57A-E3FED8ADE8F7}"/>
              </a:ext>
            </a:extLst>
          </p:cNvPr>
          <p:cNvSpPr txBox="1"/>
          <p:nvPr/>
        </p:nvSpPr>
        <p:spPr>
          <a:xfrm>
            <a:off x="7182688" y="5326257"/>
            <a:ext cx="358196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  <a:cs typeface="Courier New" panose="02070309020205020404" pitchFamily="49" charset="0"/>
              </a:rPr>
              <a:t>exercise with </a:t>
            </a:r>
          </a:p>
          <a:p>
            <a:pPr algn="r"/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roberta-base-go-emotion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053A2C0-8977-8EFD-29B4-D5F90CA3E6C8}"/>
              </a:ext>
            </a:extLst>
          </p:cNvPr>
          <p:cNvCxnSpPr>
            <a:cxnSpLocks/>
          </p:cNvCxnSpPr>
          <p:nvPr/>
        </p:nvCxnSpPr>
        <p:spPr>
          <a:xfrm>
            <a:off x="10680020" y="4982764"/>
            <a:ext cx="0" cy="3897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7B76D94-F3B0-ED90-1B31-0F61B8410395}"/>
              </a:ext>
            </a:extLst>
          </p:cNvPr>
          <p:cNvSpPr txBox="1"/>
          <p:nvPr/>
        </p:nvSpPr>
        <p:spPr>
          <a:xfrm>
            <a:off x="8579897" y="3961391"/>
            <a:ext cx="23975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  <a:cs typeface="Courier New" panose="02070309020205020404" pitchFamily="49" charset="0"/>
              </a:rPr>
              <a:t>mapping park emotions in Philly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C98E119-AB3A-50E6-97EB-B723884E7CD9}"/>
              </a:ext>
            </a:extLst>
          </p:cNvPr>
          <p:cNvCxnSpPr>
            <a:cxnSpLocks/>
          </p:cNvCxnSpPr>
          <p:nvPr/>
        </p:nvCxnSpPr>
        <p:spPr>
          <a:xfrm>
            <a:off x="8678398" y="4594650"/>
            <a:ext cx="0" cy="277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C6346DA-40E3-168E-67FD-C030B001BB06}"/>
              </a:ext>
            </a:extLst>
          </p:cNvPr>
          <p:cNvCxnSpPr>
            <a:cxnSpLocks/>
          </p:cNvCxnSpPr>
          <p:nvPr/>
        </p:nvCxnSpPr>
        <p:spPr>
          <a:xfrm>
            <a:off x="11608729" y="4455781"/>
            <a:ext cx="0" cy="277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645297F-8DD2-56FF-918C-99DC4EC0BDC8}"/>
              </a:ext>
            </a:extLst>
          </p:cNvPr>
          <p:cNvSpPr txBox="1"/>
          <p:nvPr/>
        </p:nvSpPr>
        <p:spPr>
          <a:xfrm>
            <a:off x="10641496" y="4138008"/>
            <a:ext cx="1123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77"/>
                <a:cs typeface="Courier New" panose="02070309020205020404" pitchFamily="49" charset="0"/>
              </a:rPr>
              <a:t>wrap-up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9492E36-B322-5ABF-5C0B-E6BF96080A34}"/>
              </a:ext>
            </a:extLst>
          </p:cNvPr>
          <p:cNvSpPr txBox="1"/>
          <p:nvPr/>
        </p:nvSpPr>
        <p:spPr>
          <a:xfrm>
            <a:off x="1670771" y="5951822"/>
            <a:ext cx="1581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 word clouds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F79C133-B60E-BB33-5BD7-BCD5FAABC2CB}"/>
              </a:ext>
            </a:extLst>
          </p:cNvPr>
          <p:cNvCxnSpPr>
            <a:cxnSpLocks/>
          </p:cNvCxnSpPr>
          <p:nvPr/>
        </p:nvCxnSpPr>
        <p:spPr>
          <a:xfrm>
            <a:off x="2565345" y="5034433"/>
            <a:ext cx="0" cy="97675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56AFA146-AAAD-2F33-799C-5AD7EC82E11C}"/>
              </a:ext>
            </a:extLst>
          </p:cNvPr>
          <p:cNvSpPr txBox="1"/>
          <p:nvPr/>
        </p:nvSpPr>
        <p:spPr>
          <a:xfrm>
            <a:off x="8678398" y="2822125"/>
            <a:ext cx="2444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four square API</a:t>
            </a:r>
          </a:p>
          <a:p>
            <a:pPr algn="r"/>
            <a:r>
              <a:rPr lang="en-US" sz="2000" dirty="0">
                <a:solidFill>
                  <a:srgbClr val="0070C0"/>
                </a:solidFill>
                <a:latin typeface="Gill Sans MT" panose="020B0502020104020203" pitchFamily="34" charset="77"/>
              </a:rPr>
              <a:t>maps of venues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6F9159E-3C6B-3583-0170-5078DE86D252}"/>
              </a:ext>
            </a:extLst>
          </p:cNvPr>
          <p:cNvCxnSpPr>
            <a:cxnSpLocks/>
          </p:cNvCxnSpPr>
          <p:nvPr/>
        </p:nvCxnSpPr>
        <p:spPr>
          <a:xfrm>
            <a:off x="10976308" y="1997532"/>
            <a:ext cx="0" cy="86309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8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14298-33AD-ED93-A8D0-4875D877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1475372"/>
            <a:ext cx="4742993" cy="390111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EA7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71BF0B-8C4E-104A-C4E9-08FAC09D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321961"/>
            <a:ext cx="4728015" cy="42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4205</TotalTime>
  <Words>78</Words>
  <Application>Microsoft Macintosh PowerPoint</Application>
  <PresentationFormat>Widescreen</PresentationFormat>
  <Paragraphs>37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Courier New</vt:lpstr>
      <vt:lpstr>Gill Sans MT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Delmelle,Eric</dc:creator>
  <cp:lastModifiedBy>Delmelle,Eric</cp:lastModifiedBy>
  <cp:revision>4</cp:revision>
  <dcterms:created xsi:type="dcterms:W3CDTF">2025-03-07T18:47:07Z</dcterms:created>
  <dcterms:modified xsi:type="dcterms:W3CDTF">2025-03-10T16:52:26Z</dcterms:modified>
</cp:coreProperties>
</file>